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2" r:id="rId23"/>
    <p:sldId id="277" r:id="rId24"/>
    <p:sldId id="273" r:id="rId25"/>
    <p:sldId id="274" r:id="rId26"/>
    <p:sldId id="27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55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3095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1pPr>
            <a:lvl2pPr marL="45720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2pPr>
            <a:lvl3pPr marL="91440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3pPr>
            <a:lvl4pPr marL="137160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4pPr>
            <a:lvl5pPr marL="182880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5pPr>
            <a:lvl6pPr marL="2286000" lvl="5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6pPr>
            <a:lvl7pPr marL="2743200" lvl="6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7pPr>
            <a:lvl8pPr marL="3200400" lvl="7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8pPr>
            <a:lvl9pPr marL="3657600" lvl="8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lvl="5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lvl="6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lvl="7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lvl="8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28595" y="121442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900" y="-1217550"/>
            <a:ext cx="33942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99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defRPr sz="3200"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99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42875" y="142875"/>
            <a:ext cx="8858100" cy="4857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480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 descr="maxresdefault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image_image_315241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142875" y="142875"/>
            <a:ext cx="8786700" cy="4857900"/>
          </a:xfrm>
          <a:prstGeom prst="rect">
            <a:avLst/>
          </a:prstGeom>
          <a:solidFill>
            <a:srgbClr val="92D050">
              <a:alpha val="56470"/>
            </a:srgbClr>
          </a:solidFill>
          <a:ln w="57150" cap="flat" cmpd="sng">
            <a:solidFill>
              <a:srgbClr val="98480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42875" y="142875"/>
            <a:ext cx="8858100" cy="4857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480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Shape 25" descr="1913487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549">
            <a:off x="8042304" y="3289380"/>
            <a:ext cx="954070" cy="1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0_bae2e_7ed3bb38_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37" y="57150"/>
            <a:ext cx="1500300" cy="18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312817_a1a8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6687" y="4286250"/>
            <a:ext cx="1357200" cy="7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42875" y="142875"/>
            <a:ext cx="8858100" cy="4857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480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Shape 41" descr="52a264305e796dd4274963fe81d0ed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83125"/>
            <a:ext cx="1928700" cy="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52a264305e796dd4274963fe81d0ed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250" y="4683125"/>
            <a:ext cx="1928700" cy="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52a264305e796dd4274963fe81d0ed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5186" y="4683125"/>
            <a:ext cx="1928700" cy="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52a264305e796dd4274963fe81d0ed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375" y="4683125"/>
            <a:ext cx="1928700" cy="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52a264305e796dd4274963fe81d0ed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3312" y="4683125"/>
            <a:ext cx="1928700" cy="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186339_5ed9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8125" y="0"/>
            <a:ext cx="1285800" cy="22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42875" y="142875"/>
            <a:ext cx="8858100" cy="4857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480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42875" y="142875"/>
            <a:ext cx="8858100" cy="4857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480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Shape 111" descr="137658903_82090609.png"/>
          <p:cNvPicPr preferRelativeResize="0"/>
          <p:nvPr/>
        </p:nvPicPr>
        <p:blipFill rotWithShape="1">
          <a:blip r:embed="rId4">
            <a:alphaModFix/>
          </a:blip>
          <a:srcRect r="64999"/>
          <a:stretch/>
        </p:blipFill>
        <p:spPr>
          <a:xfrm>
            <a:off x="8358187" y="-357186"/>
            <a:ext cx="6669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186339_5ed9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5312" y="285750"/>
            <a:ext cx="833400" cy="25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137658903_82090609.png"/>
          <p:cNvPicPr preferRelativeResize="0"/>
          <p:nvPr/>
        </p:nvPicPr>
        <p:blipFill rotWithShape="1">
          <a:blip r:embed="rId6">
            <a:alphaModFix/>
          </a:blip>
          <a:srcRect b="28749"/>
          <a:stretch/>
        </p:blipFill>
        <p:spPr>
          <a:xfrm>
            <a:off x="-142875" y="3714750"/>
            <a:ext cx="2857500" cy="13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rVSYz1L9hI8ulJvJaAFvmhTzkw4@250x323.png"/>
          <p:cNvPicPr preferRelativeResize="0"/>
          <p:nvPr/>
        </p:nvPicPr>
        <p:blipFill rotWithShape="1">
          <a:blip r:embed="rId7">
            <a:alphaModFix/>
          </a:blip>
          <a:srcRect b="4798"/>
          <a:stretch/>
        </p:blipFill>
        <p:spPr>
          <a:xfrm rot="179811">
            <a:off x="7000872" y="2208149"/>
            <a:ext cx="2381356" cy="292901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714375" y="1785937"/>
            <a:ext cx="7772400" cy="110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4400" b="1" i="1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Музыка осени. Ф</a:t>
            </a:r>
            <a:r>
              <a:rPr lang="en-US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отопроект. 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Болгова</a:t>
            </a:r>
            <a:r>
              <a:rPr lang="ru-RU" b="1" i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Людмила Алексеевна</a:t>
            </a:r>
            <a:endParaRPr lang="en-US" b="1" i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42875" y="285750"/>
            <a:ext cx="8858100" cy="58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rgbClr val="4031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бюджетное общеобразовательное у</a:t>
            </a:r>
            <a:r>
              <a:rPr lang="en-US" sz="1600" b="1" dirty="0">
                <a:solidFill>
                  <a:srgbClr val="4031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чреждение “Детский сад “Сказка “с. Большесидоровское Красногвардейский район, р. Адыгея.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“Семейная прогулка “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175"/>
            <a:ext cx="3102249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7049" y="1216175"/>
            <a:ext cx="2480037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7072" y="1216175"/>
            <a:ext cx="2799724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“Детство. Осень “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993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9587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“Осенний пикник “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175"/>
            <a:ext cx="4734125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924" y="1216175"/>
            <a:ext cx="3952675" cy="33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“Здравствуй осень “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575" y="1285450"/>
            <a:ext cx="4093375" cy="333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“Щедрая осень “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993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9587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“Осень в парке “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175"/>
            <a:ext cx="3642275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075" y="1216175"/>
            <a:ext cx="2822346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“У реки”. 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175"/>
            <a:ext cx="3375750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9250" y="1216175"/>
            <a:ext cx="3810750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“Осенняя прогулка “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175"/>
            <a:ext cx="5033232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032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“Золотая осень,золотая! “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599" y="1063775"/>
            <a:ext cx="5772798" cy="373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“Листик жёлтый “,” Осенний букет “ 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175"/>
            <a:ext cx="2129293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093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7686" y="1216175"/>
            <a:ext cx="2831193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22312" y="2179637"/>
            <a:ext cx="7772400" cy="112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None/>
            </a:pPr>
            <a:r>
              <a:rPr lang="en-US" b="1" dirty="0"/>
              <a:t>Проблема : в  условиях пандемии родителям запрещено посещать мероприятия в детском саду.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None/>
            </a:pPr>
            <a:r>
              <a:rPr lang="en-US" b="1" dirty="0"/>
              <a:t>В целях предотвращения распространения коронавирусной инфекции, не рекомендуется проведение традиционной выставки поделок “Золотая осень “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None/>
            </a:pPr>
            <a:r>
              <a:rPr lang="en-US" b="1" dirty="0"/>
              <a:t>Решение совместный фотопроект “Музыка осени “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Вот такие замечательные работы!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28595" y="1214427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Благодаря проекту дети и родители замечательно провели время, обратили внимание на красоту природы и своего села. И, конечно, пополнили семейные фотоальбомы чудесным фотографиями.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Уголок группы “Осеннее дерево “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175" y="1474725"/>
            <a:ext cx="4780600" cy="3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255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СПАСИБО ЗА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920006" y="62753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 smtClean="0"/>
              <a:t>Цели</a:t>
            </a:r>
            <a:r>
              <a:rPr lang="ru-RU" sz="1600" dirty="0" smtClean="0"/>
              <a:t> </a:t>
            </a:r>
            <a:r>
              <a:rPr lang="en-US" sz="1600" dirty="0" smtClean="0"/>
              <a:t>:</a:t>
            </a:r>
            <a:r>
              <a:rPr lang="ru-RU" sz="1600" dirty="0" smtClean="0"/>
              <a:t>  1.</a:t>
            </a:r>
            <a:r>
              <a:rPr lang="en-US" dirty="0" smtClean="0"/>
              <a:t>обратить </a:t>
            </a:r>
            <a:r>
              <a:rPr lang="en-US" dirty="0"/>
              <a:t>внимание детей и их родителей на красоту осенних пейзажей.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2.</a:t>
            </a:r>
            <a:r>
              <a:rPr lang="en-US" dirty="0" smtClean="0"/>
              <a:t>Развивать </a:t>
            </a:r>
            <a:r>
              <a:rPr lang="en-US" dirty="0"/>
              <a:t>чувство прекрасного, творческие способности.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3.</a:t>
            </a:r>
            <a:r>
              <a:rPr lang="en-US" dirty="0" smtClean="0"/>
              <a:t>Наладить </a:t>
            </a:r>
            <a:r>
              <a:rPr lang="en-US" dirty="0"/>
              <a:t>взаимоотношения с родителями воспитанников, способствовать семейному времяпровождению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1" name="Shape 141"/>
          <p:cNvSpPr txBox="1"/>
          <p:nvPr/>
        </p:nvSpPr>
        <p:spPr>
          <a:xfrm>
            <a:off x="1763688" y="627534"/>
            <a:ext cx="6351300" cy="17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4. </a:t>
            </a:r>
            <a:r>
              <a:rPr lang="en-US" dirty="0" smtClean="0"/>
              <a:t>Познакомить </a:t>
            </a:r>
            <a:r>
              <a:rPr lang="en-US" dirty="0"/>
              <a:t>детей и родителей группы с новыми </a:t>
            </a:r>
            <a:r>
              <a:rPr lang="en-US" dirty="0" smtClean="0"/>
              <a:t>воспитанник</a:t>
            </a:r>
            <a:r>
              <a:rPr lang="ru-RU" dirty="0" smtClean="0"/>
              <a:t>ами</a:t>
            </a:r>
            <a:r>
              <a:rPr lang="en-US" dirty="0" smtClean="0"/>
              <a:t> </a:t>
            </a:r>
            <a:r>
              <a:rPr lang="en-US" dirty="0"/>
              <a:t>и их родителями.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5. </a:t>
            </a:r>
            <a:r>
              <a:rPr lang="en-US" dirty="0" smtClean="0"/>
              <a:t>Провести </a:t>
            </a:r>
            <a:r>
              <a:rPr lang="en-US" dirty="0"/>
              <a:t>фотовыставку в группе.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7. </a:t>
            </a:r>
            <a:r>
              <a:rPr lang="en-US" dirty="0" smtClean="0"/>
              <a:t>Создавать </a:t>
            </a:r>
            <a:r>
              <a:rPr lang="en-US" dirty="0"/>
              <a:t>благоприятный климат в группе, формировать дружеские взаимоотношения. </a:t>
            </a: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sz="1600" dirty="0" smtClean="0"/>
              <a:t>Тип проекта: </a:t>
            </a:r>
            <a:r>
              <a:rPr lang="ru-RU" dirty="0" smtClean="0"/>
              <a:t>творческий, краткосрочный.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600" dirty="0" smtClean="0"/>
              <a:t>Время реализации проекта </a:t>
            </a:r>
            <a:r>
              <a:rPr lang="ru-RU" dirty="0" smtClean="0"/>
              <a:t>: октябрь- ноябрь 2020г.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600" dirty="0" smtClean="0"/>
              <a:t>Участники проекта: </a:t>
            </a:r>
            <a:r>
              <a:rPr lang="ru-RU" dirty="0" smtClean="0"/>
              <a:t>воспитанники группы, члены их семей, воспитатель.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План работы :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195" y="644637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/>
              <a:t>1.Рассматривание с детьми осенних пейзажей. Разучивание песен и стихов об осени.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="1" dirty="0"/>
              <a:t>2 Наблюдения на прогулке.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="1" dirty="0"/>
              <a:t>3.Работа с родителями. Обсуждение идей предстоящей </a:t>
            </a:r>
            <a:r>
              <a:rPr lang="en-US" b="1" dirty="0" err="1" smtClean="0"/>
              <a:t>фотосесси</a:t>
            </a:r>
            <a:r>
              <a:rPr lang="ru-RU" b="1" dirty="0" smtClean="0"/>
              <a:t>и</a:t>
            </a:r>
            <a:r>
              <a:rPr lang="en-US" b="1" dirty="0" smtClean="0"/>
              <a:t>. </a:t>
            </a:r>
            <a:endParaRPr lang="en-US" b="1"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 rtl="0">
              <a:spcBef>
                <a:spcPts val="0"/>
              </a:spcBef>
              <a:buNone/>
            </a:pPr>
            <a:r>
              <a:rPr lang="en-US" b="1" dirty="0"/>
              <a:t>4.Индивидуальная работа с семьями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28595" y="1214427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5.Фотосесии.Выставка работ в чате группы.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6 Монтаж клипа “Музыка осени “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7.Оформление фотовыставку в группе.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8 Оформление уголка группы “Осеннее дерево”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69175" cy="257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975" y="152400"/>
            <a:ext cx="4417623" cy="293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878275"/>
            <a:ext cx="3722175" cy="21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6975" y="3237662"/>
            <a:ext cx="2612621" cy="175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Вот такие идеи для фотосессии 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400" y="1527050"/>
            <a:ext cx="5579399" cy="298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Фото наших воспитанников.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“Листопад “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2024"/>
            <a:ext cx="3431199" cy="346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3600" y="1522025"/>
            <a:ext cx="3007224" cy="32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224" y="1216175"/>
            <a:ext cx="2248375" cy="281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“Колдовская осень “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063775"/>
            <a:ext cx="5684595" cy="377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4195" y="1216175"/>
            <a:ext cx="2524480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327</Words>
  <Application>Microsoft Office PowerPoint</Application>
  <PresentationFormat>Экран (16:9)</PresentationFormat>
  <Paragraphs>53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1_Тема Office</vt:lpstr>
      <vt:lpstr>3_Тема Office</vt:lpstr>
      <vt:lpstr>2_Тема Office</vt:lpstr>
      <vt:lpstr>Тема Office</vt:lpstr>
      <vt:lpstr>4_Тема Office</vt:lpstr>
      <vt:lpstr>Музыка осени. Фотопроект.  Болгова Людмила Алексеевна</vt:lpstr>
      <vt:lpstr>Презентация PowerPoint</vt:lpstr>
      <vt:lpstr>Презентация PowerPoint</vt:lpstr>
      <vt:lpstr>План работы :</vt:lpstr>
      <vt:lpstr>Презентация PowerPoint</vt:lpstr>
      <vt:lpstr>Презентация PowerPoint</vt:lpstr>
      <vt:lpstr>Вот такие идеи для фотосессии </vt:lpstr>
      <vt:lpstr>Фото наших воспитанников.  “Листопад “</vt:lpstr>
      <vt:lpstr>“Колдовская осень “</vt:lpstr>
      <vt:lpstr>“Семейная прогулка “</vt:lpstr>
      <vt:lpstr>“Детство. Осень “</vt:lpstr>
      <vt:lpstr>“Осенний пикник “</vt:lpstr>
      <vt:lpstr>“Здравствуй осень “</vt:lpstr>
      <vt:lpstr>“Щедрая осень “</vt:lpstr>
      <vt:lpstr>“Осень в парке “</vt:lpstr>
      <vt:lpstr>“У реки”. </vt:lpstr>
      <vt:lpstr>“Осенняя прогулка “</vt:lpstr>
      <vt:lpstr>“Золотая осень,золотая! “</vt:lpstr>
      <vt:lpstr>“Листик жёлтый “,” Осенний букет “ </vt:lpstr>
      <vt:lpstr>Вот такие замечательные работы! </vt:lpstr>
      <vt:lpstr>Уголок группы “Осеннее дерево “</vt:lpstr>
      <vt:lpstr>СПАСИБО ЗА 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осени. Фотопроект. </dc:title>
  <cp:lastModifiedBy>Admin</cp:lastModifiedBy>
  <cp:revision>6</cp:revision>
  <dcterms:modified xsi:type="dcterms:W3CDTF">2021-02-01T06:39:10Z</dcterms:modified>
</cp:coreProperties>
</file>