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1" autoAdjust="0"/>
  </p:normalViewPr>
  <p:slideViewPr>
    <p:cSldViewPr>
      <p:cViewPr varScale="1">
        <p:scale>
          <a:sx n="79" d="100"/>
          <a:sy n="79" d="100"/>
        </p:scale>
        <p:origin x="-154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606A6-FBBB-4C50-B52B-71C1A5AB7E3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DE943-4AF1-4C61-9B47-5280D65DA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0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году в связи с введением режима самоизоляции проект реализовался дистанционно. Потребовалась помощь родителей наше сотрудничество приобрело другой более тесный формат.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DE943-4AF1-4C61-9B47-5280D65DAA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8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r>
              <a:rPr lang="ru-RU" baseline="0" dirty="0" smtClean="0"/>
              <a:t> воспитанников оказались очень отзывчивы. Мы постоянно были на связи и с ними, и с их помощью, с нашими малышами</a:t>
            </a:r>
            <a:r>
              <a:rPr lang="ru-RU" baseline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DE943-4AF1-4C61-9B47-5280D65DAA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2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помощью</a:t>
            </a:r>
            <a:r>
              <a:rPr lang="ru-RU" baseline="0" dirty="0" smtClean="0"/>
              <a:t> таких карточек объяснила родителям как поговорить с детьми о войне и Великой Победе.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DE943-4AF1-4C61-9B47-5280D65DAA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6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DE943-4AF1-4C61-9B47-5280D65DAA2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3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0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5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8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6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2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5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7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0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CB8F-DC53-440F-AD66-19EDCD7CE3F0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57B37-EA1A-4745-88E0-F6927602C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2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Дистанционный проект «Был великий День Победы».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Цель: -воспитывать в детях чувство патриотизма , любви к Родине.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7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Родители –наши помощники!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8" y="1600200"/>
            <a:ext cx="3943364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14" y="1600200"/>
            <a:ext cx="3532372" cy="4525963"/>
          </a:xfrm>
        </p:spPr>
      </p:pic>
    </p:spTree>
    <p:extLst>
      <p:ext uri="{BB962C8B-B14F-4D97-AF65-F5344CB8AC3E}">
        <p14:creationId xmlns:p14="http://schemas.microsoft.com/office/powerpoint/2010/main" val="54869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3816424" cy="518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2"/>
            <a:ext cx="396044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2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Всероссийская акция окна Победы.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273050"/>
            <a:ext cx="4464496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Почти каждый из наших воспитанников вместе с родителями принял участие в украшении окон ко Дню Победы!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Работа семьи Мамедовых Али и </a:t>
            </a:r>
            <a:r>
              <a:rPr lang="ru-RU" dirty="0" err="1" smtClean="0">
                <a:solidFill>
                  <a:srgbClr val="FF0000"/>
                </a:solidFill>
              </a:rPr>
              <a:t>Илхамэ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2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Доценко Ваня у мемориала павшим воинам.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Воспитанникам моей группы по 4 года, но тем не менее, я считаю, что знать о таких страницах истории как ВОВ и Великая Победа им уже нужно. Очень радует, что есть и поддержка родителей, они не только выучили с детьми стихи, изготовили поделки, но и посетили мемориалы, рассказали о героях своей семьи .Дети проявили живой интерес , многое отложилось в их памяти и сознании . По итогам нашей работы был смонтирован клип , которым самые маленькие граждане поздравили своих односельчан с Великим праздником.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69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45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258988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Вид </a:t>
            </a:r>
            <a:r>
              <a:rPr lang="ru-RU" sz="3200" b="1" dirty="0">
                <a:solidFill>
                  <a:srgbClr val="FF0000"/>
                </a:solidFill>
              </a:rPr>
              <a:t>проекта</a:t>
            </a:r>
            <a:r>
              <a:rPr lang="ru-RU" sz="3200" dirty="0">
                <a:solidFill>
                  <a:srgbClr val="FF0000"/>
                </a:solidFill>
              </a:rPr>
              <a:t>: </a:t>
            </a:r>
            <a:r>
              <a:rPr lang="ru-RU" dirty="0"/>
              <a:t>творческо-информационный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Продолжительность </a:t>
            </a:r>
            <a:r>
              <a:rPr lang="ru-RU" sz="2400" b="1" dirty="0">
                <a:solidFill>
                  <a:srgbClr val="FF0000"/>
                </a:solidFill>
              </a:rPr>
              <a:t>проекта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r>
              <a:rPr lang="ru-RU" dirty="0"/>
              <a:t>краткосрочный</a:t>
            </a:r>
          </a:p>
          <a:p>
            <a:r>
              <a:rPr lang="ru-RU" sz="2400" u="sng" dirty="0">
                <a:solidFill>
                  <a:srgbClr val="FF0000"/>
                </a:solidFill>
              </a:rPr>
              <a:t>Сроки реализации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/>
              <a:t> апрель-май </a:t>
            </a:r>
            <a:r>
              <a:rPr lang="ru-RU" dirty="0" smtClean="0"/>
              <a:t>2020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УЧАСТНИКИ ПРОЕКТНОЙ ДЕЯТЕЛЬНОСТИ: </a:t>
            </a:r>
            <a:r>
              <a:rPr lang="ru-RU" dirty="0"/>
              <a:t>дети, родители, </a:t>
            </a:r>
            <a:r>
              <a:rPr lang="ru-RU" dirty="0" smtClean="0"/>
              <a:t>воспитатель</a:t>
            </a:r>
            <a:endParaRPr lang="ru-RU" dirty="0"/>
          </a:p>
          <a:p>
            <a:r>
              <a:rPr lang="ru-RU" sz="2400" u="sng" dirty="0">
                <a:solidFill>
                  <a:srgbClr val="FF0000"/>
                </a:solidFill>
              </a:rPr>
              <a:t>Образовательная область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r>
              <a:rPr lang="ru-RU" dirty="0"/>
              <a:t>патриотическое воспитание дошкольников, ознакомление с окружающей действительностью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620688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13369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9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План: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dirty="0"/>
              <a:t>. Подборка материалов (стихотворений). Разработка сценария.</a:t>
            </a:r>
          </a:p>
          <a:p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/>
              <a:t>. Изучение стихотворений в онлайн формате.</a:t>
            </a:r>
          </a:p>
          <a:p>
            <a:r>
              <a:rPr lang="ru-RU" dirty="0">
                <a:solidFill>
                  <a:srgbClr val="FF0000"/>
                </a:solidFill>
              </a:rPr>
              <a:t>3</a:t>
            </a:r>
            <a:r>
              <a:rPr lang="ru-RU" dirty="0"/>
              <a:t>. </a:t>
            </a:r>
            <a:r>
              <a:rPr lang="ru-RU" dirty="0" smtClean="0"/>
              <a:t>Работа с родителями. «Как рассказать ребенку о войне и Великой Победе.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/>
              <a:t>. Запись стихотворений в домашних условиях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/>
              <a:t>.Подбор материала для совместного детско-родительского творчества «Поделки ко Дню Победы». Методическая помощь родителям. Ознакомление их с нетрадиционными технологиями ИЗО-деятельности.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6.</a:t>
            </a:r>
            <a:r>
              <a:rPr lang="ru-RU" dirty="0" smtClean="0"/>
              <a:t> Акция «Окна Победы».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7</a:t>
            </a:r>
            <a:r>
              <a:rPr lang="ru-RU" dirty="0" smtClean="0"/>
              <a:t>. </a:t>
            </a:r>
            <a:r>
              <a:rPr lang="ru-RU" dirty="0"/>
              <a:t>Сборка и монтаж видео- </a:t>
            </a:r>
            <a:r>
              <a:rPr lang="ru-RU" dirty="0" smtClean="0"/>
              <a:t>клипа, на основе опыта работы в предыдущем учебном году и результатах текущей работы.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8</a:t>
            </a:r>
            <a:r>
              <a:rPr lang="ru-RU" dirty="0" smtClean="0"/>
              <a:t>. </a:t>
            </a:r>
            <a:r>
              <a:rPr lang="ru-RU" dirty="0"/>
              <a:t>Публикация видео - ролика в соц. </a:t>
            </a:r>
            <a:r>
              <a:rPr lang="ru-RU" dirty="0" smtClean="0"/>
              <a:t>сетях и сельской группе в ВАТСАП.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76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" y="93784"/>
            <a:ext cx="2325624" cy="3302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088"/>
            <a:ext cx="2664296" cy="3306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096344" cy="3374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6" y="3490744"/>
            <a:ext cx="2759320" cy="3250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40" y="3717032"/>
            <a:ext cx="2250740" cy="2952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91116"/>
            <a:ext cx="2808312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6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Идеи для совместного творчества тема «День Победы».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2" y="1600200"/>
            <a:ext cx="342659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07" y="1600200"/>
            <a:ext cx="3115385" cy="4525963"/>
          </a:xfrm>
        </p:spPr>
      </p:pic>
    </p:spTree>
    <p:extLst>
      <p:ext uri="{BB962C8B-B14F-4D97-AF65-F5344CB8AC3E}">
        <p14:creationId xmlns:p14="http://schemas.microsoft.com/office/powerpoint/2010/main" val="223847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Еще несколько вариантов для совместного творчества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38600" cy="38254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038600" cy="3600399"/>
          </a:xfrm>
        </p:spPr>
      </p:pic>
    </p:spTree>
    <p:extLst>
      <p:ext uri="{BB962C8B-B14F-4D97-AF65-F5344CB8AC3E}">
        <p14:creationId xmlns:p14="http://schemas.microsoft.com/office/powerpoint/2010/main" val="390862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наших ребят 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600200"/>
            <a:ext cx="3168352" cy="4525963"/>
          </a:xfrm>
        </p:spPr>
      </p:pic>
    </p:spTree>
    <p:extLst>
      <p:ext uri="{BB962C8B-B14F-4D97-AF65-F5344CB8AC3E}">
        <p14:creationId xmlns:p14="http://schemas.microsoft.com/office/powerpoint/2010/main" val="133685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3096344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3312368" cy="4032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00" y="4201696"/>
            <a:ext cx="38164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38600" cy="4536504"/>
          </a:xfrm>
        </p:spPr>
      </p:pic>
    </p:spTree>
    <p:extLst>
      <p:ext uri="{BB962C8B-B14F-4D97-AF65-F5344CB8AC3E}">
        <p14:creationId xmlns:p14="http://schemas.microsoft.com/office/powerpoint/2010/main" val="1178712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346</Words>
  <Application>Microsoft Office PowerPoint</Application>
  <PresentationFormat>Экран (4:3)</PresentationFormat>
  <Paragraphs>43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Дистанционный проект «Был великий День Победы».</vt:lpstr>
      <vt:lpstr>Презентация PowerPoint</vt:lpstr>
      <vt:lpstr>Презентация PowerPoint</vt:lpstr>
      <vt:lpstr>Презентация PowerPoint</vt:lpstr>
      <vt:lpstr> Идеи для совместного творчества тема «День Победы».</vt:lpstr>
      <vt:lpstr>Еще несколько вариантов для совместного творчества</vt:lpstr>
      <vt:lpstr>Работы наших ребят .</vt:lpstr>
      <vt:lpstr>Презентация PowerPoint</vt:lpstr>
      <vt:lpstr>Презентация PowerPoint</vt:lpstr>
      <vt:lpstr>Родители –наши помощники!</vt:lpstr>
      <vt:lpstr>Презентация PowerPoint</vt:lpstr>
      <vt:lpstr>Всероссийская акция окна Победы.</vt:lpstr>
      <vt:lpstr>Доценко Ваня у мемориала павшим воинам.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проект «Был великий День Победы».</dc:title>
  <dc:creator>Hp</dc:creator>
  <cp:lastModifiedBy>Hp</cp:lastModifiedBy>
  <cp:revision>10</cp:revision>
  <dcterms:created xsi:type="dcterms:W3CDTF">2021-01-30T07:42:13Z</dcterms:created>
  <dcterms:modified xsi:type="dcterms:W3CDTF">2021-01-30T11:37:55Z</dcterms:modified>
</cp:coreProperties>
</file>