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slideLayouts/slideLayout1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  <p:sldMasterId id="2147483661" r:id="rId3"/>
    <p:sldMasterId id="2147483662" r:id="rId4"/>
    <p:sldMasterId id="2147483663" r:id="rId5"/>
  </p:sldMasterIdLst>
  <p:notesMasterIdLst>
    <p:notesMasterId r:id="rId28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6" r:id="rId22"/>
    <p:sldId id="272" r:id="rId23"/>
    <p:sldId id="277" r:id="rId24"/>
    <p:sldId id="273" r:id="rId25"/>
    <p:sldId id="274" r:id="rId26"/>
    <p:sldId id="275" r:id="rId2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7" d="100"/>
          <a:sy n="37" d="100"/>
        </p:scale>
        <p:origin x="955" y="29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 sz="1100"/>
            </a:lvl1pPr>
            <a:lvl2pPr lvl="1" rtl="0">
              <a:spcBef>
                <a:spcPts val="0"/>
              </a:spcBef>
              <a:defRPr sz="1100"/>
            </a:lvl2pPr>
            <a:lvl3pPr lvl="2" rtl="0">
              <a:spcBef>
                <a:spcPts val="0"/>
              </a:spcBef>
              <a:defRPr sz="1100"/>
            </a:lvl3pPr>
            <a:lvl4pPr lvl="3" rtl="0">
              <a:spcBef>
                <a:spcPts val="0"/>
              </a:spcBef>
              <a:defRPr sz="1100"/>
            </a:lvl4pPr>
            <a:lvl5pPr lvl="4" rtl="0">
              <a:spcBef>
                <a:spcPts val="0"/>
              </a:spcBef>
              <a:defRPr sz="1100"/>
            </a:lvl5pPr>
            <a:lvl6pPr lvl="5" rtl="0">
              <a:spcBef>
                <a:spcPts val="0"/>
              </a:spcBef>
              <a:defRPr sz="1100"/>
            </a:lvl6pPr>
            <a:lvl7pPr lvl="6" rtl="0">
              <a:spcBef>
                <a:spcPts val="0"/>
              </a:spcBef>
              <a:defRPr sz="1100"/>
            </a:lvl7pPr>
            <a:lvl8pPr lvl="7" rtl="0">
              <a:spcBef>
                <a:spcPts val="0"/>
              </a:spcBef>
              <a:defRPr sz="1100"/>
            </a:lvl8pPr>
            <a:lvl9pPr lvl="8" rtl="0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430950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Shape 2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Shape 2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Shape 2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Shape 2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Shape 2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Shape 2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Shape 2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Shape 2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38" name="Shape 1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Shape 1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1pPr>
            <a:lvl2pPr marL="457200" lvl="1" indent="0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2pPr>
            <a:lvl3pPr marL="914400" lvl="2" indent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3pPr>
            <a:lvl4pPr marL="1371600" lvl="3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4pPr>
            <a:lvl5pPr marL="1828800" lvl="4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5pPr>
            <a:lvl6pPr marL="2286000" lvl="5" indent="0" algn="ctr" rtl="0">
              <a:spcBef>
                <a:spcPts val="400"/>
              </a:spcBef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6pPr>
            <a:lvl7pPr marL="2743200" lvl="6" indent="0" algn="ctr" rtl="0">
              <a:spcBef>
                <a:spcPts val="400"/>
              </a:spcBef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7pPr>
            <a:lvl8pPr marL="3200400" lvl="7" indent="0" algn="ctr" rtl="0">
              <a:spcBef>
                <a:spcPts val="400"/>
              </a:spcBef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8pPr>
            <a:lvl9pPr marL="3657600" lvl="8" indent="0" algn="ctr" rtl="0">
              <a:spcBef>
                <a:spcPts val="400"/>
              </a:spcBef>
              <a:buClr>
                <a:srgbClr val="888888"/>
              </a:buClr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 dirty="0"/>
          </a:p>
        </p:txBody>
      </p:sp>
      <p:sp>
        <p:nvSpPr>
          <p:cNvPr id="21" name="Shape 21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 dirty="0"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dirty="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00" cy="47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None/>
              <a:defRPr sz="2400" b="1"/>
            </a:lvl1pPr>
            <a:lvl2pPr marL="45720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None/>
              <a:defRPr sz="2000" b="1"/>
            </a:lvl2pPr>
            <a:lvl3pPr marL="91440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None/>
              <a:defRPr sz="1800" b="1"/>
            </a:lvl3pPr>
            <a:lvl4pPr marL="137160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None/>
              <a:defRPr sz="1600" b="1"/>
            </a:lvl4pPr>
            <a:lvl5pPr marL="182880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None/>
              <a:defRPr sz="1600" b="1"/>
            </a:lvl5pPr>
            <a:lvl6pPr marL="2286000" lvl="5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6pPr>
            <a:lvl7pPr marL="2743200" lvl="6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7pPr>
            <a:lvl8pPr marL="3200400" lvl="7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8pPr>
            <a:lvl9pPr marL="3657600" lvl="8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body" idx="2"/>
          </p:nvPr>
        </p:nvSpPr>
        <p:spPr>
          <a:xfrm>
            <a:off x="457200" y="1631155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defRPr sz="2400"/>
            </a:lvl1pPr>
            <a:lvl2pPr marL="74295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defRPr sz="2000"/>
            </a:lvl2pPr>
            <a:lvl3pPr marL="114300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defRPr sz="1800"/>
            </a:lvl3pPr>
            <a:lvl4pPr marL="1600200" lvl="3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defRPr sz="1600"/>
            </a:lvl4pPr>
            <a:lvl5pPr marL="205740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defRPr sz="1600"/>
            </a:lvl5pPr>
            <a:lvl6pPr marL="251460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6pPr>
            <a:lvl7pPr marL="297180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7pPr>
            <a:lvl8pPr marL="342900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8pPr>
            <a:lvl9pPr marL="388620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900" cy="47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None/>
              <a:defRPr sz="2400" b="1"/>
            </a:lvl1pPr>
            <a:lvl2pPr marL="45720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None/>
              <a:defRPr sz="2000" b="1"/>
            </a:lvl2pPr>
            <a:lvl3pPr marL="91440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None/>
              <a:defRPr sz="1800" b="1"/>
            </a:lvl3pPr>
            <a:lvl4pPr marL="137160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None/>
              <a:defRPr sz="1600" b="1"/>
            </a:lvl4pPr>
            <a:lvl5pPr marL="182880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None/>
              <a:defRPr sz="1600" b="1"/>
            </a:lvl5pPr>
            <a:lvl6pPr marL="2286000" lvl="5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6pPr>
            <a:lvl7pPr marL="2743200" lvl="6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7pPr>
            <a:lvl8pPr marL="3200400" lvl="7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8pPr>
            <a:lvl9pPr marL="3657600" lvl="8" indent="0" algn="l" rtl="0">
              <a:spcBef>
                <a:spcPts val="320"/>
              </a:spcBef>
              <a:buClr>
                <a:schemeClr val="dk1"/>
              </a:buClr>
              <a:buNone/>
              <a:defRPr sz="1600" b="1"/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body" idx="4"/>
          </p:nvPr>
        </p:nvSpPr>
        <p:spPr>
          <a:xfrm>
            <a:off x="4645026" y="1631155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defRPr sz="2400"/>
            </a:lvl1pPr>
            <a:lvl2pPr marL="74295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defRPr sz="2000"/>
            </a:lvl2pPr>
            <a:lvl3pPr marL="114300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defRPr sz="1800"/>
            </a:lvl3pPr>
            <a:lvl4pPr marL="1600200" lvl="3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defRPr sz="1600"/>
            </a:lvl4pPr>
            <a:lvl5pPr marL="205740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defRPr sz="1600"/>
            </a:lvl5pPr>
            <a:lvl6pPr marL="251460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6pPr>
            <a:lvl7pPr marL="297180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7pPr>
            <a:lvl8pPr marL="342900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8pPr>
            <a:lvl9pPr marL="388620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defRPr sz="1600"/>
            </a:lvl9pPr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 dirty="0"/>
          </a:p>
        </p:txBody>
      </p:sp>
      <p:sp>
        <p:nvSpPr>
          <p:cNvPr id="107" name="Shape 107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 dirty="0"/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dirty="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объекта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2" name="Shape 122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 dirty="0"/>
          </a:p>
        </p:txBody>
      </p:sp>
      <p:sp>
        <p:nvSpPr>
          <p:cNvPr id="123" name="Shape 123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 dirty="0"/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dirty="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722312" y="3305176"/>
            <a:ext cx="7772400" cy="1021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algn="l" rtl="0">
              <a:spcBef>
                <a:spcPts val="0"/>
              </a:spcBef>
              <a:spcAft>
                <a:spcPts val="0"/>
              </a:spcAft>
              <a:buNone/>
              <a:defRPr sz="4000" b="1" cap="none"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722312" y="2180035"/>
            <a:ext cx="7772400" cy="112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None/>
              <a:defRPr sz="2000">
                <a:solidFill>
                  <a:srgbClr val="888888"/>
                </a:solidFill>
              </a:defRPr>
            </a:lvl1pPr>
            <a:lvl2pPr marL="457200" lvl="1" indent="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None/>
              <a:defRPr sz="1800">
                <a:solidFill>
                  <a:srgbClr val="888888"/>
                </a:solidFill>
              </a:defRPr>
            </a:lvl2pPr>
            <a:lvl3pPr marL="914400" lvl="2" indent="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None/>
              <a:defRPr sz="1600">
                <a:solidFill>
                  <a:srgbClr val="888888"/>
                </a:solidFill>
              </a:defRPr>
            </a:lvl3pPr>
            <a:lvl4pPr marL="1371600" lvl="3" indent="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4pPr>
            <a:lvl5pPr marL="1828800" lvl="4" indent="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5pPr>
            <a:lvl6pPr marL="2286000" lvl="5" indent="0" algn="l" rtl="0">
              <a:spcBef>
                <a:spcPts val="280"/>
              </a:spcBef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6pPr>
            <a:lvl7pPr marL="2743200" lvl="6" indent="0" algn="l" rtl="0">
              <a:spcBef>
                <a:spcPts val="280"/>
              </a:spcBef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7pPr>
            <a:lvl8pPr marL="3200400" lvl="7" indent="0" algn="l" rtl="0">
              <a:spcBef>
                <a:spcPts val="280"/>
              </a:spcBef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8pPr>
            <a:lvl9pPr marL="3657600" lvl="8" indent="0" algn="l" rtl="0">
              <a:spcBef>
                <a:spcPts val="280"/>
              </a:spcBef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 dirty="0"/>
          </a:p>
        </p:txBody>
      </p:sp>
      <p:sp>
        <p:nvSpPr>
          <p:cNvPr id="37" name="Shape 37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 dirty="0"/>
          </a:p>
        </p:txBody>
      </p:sp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dirty="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428595" y="1214427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1pPr>
            <a:lvl2pPr marL="74295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2pPr>
            <a:lvl3pPr marL="114300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3pPr>
            <a:lvl4pPr marL="160020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4pPr>
            <a:lvl5pPr marL="205740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5pPr>
            <a:lvl6pPr marL="2514600" lvl="5" indent="-114300" algn="l" rtl="0">
              <a:spcBef>
                <a:spcPts val="360"/>
              </a:spcBef>
              <a:buClr>
                <a:schemeClr val="dk1"/>
              </a:buClr>
              <a:defRPr/>
            </a:lvl6pPr>
            <a:lvl7pPr marL="2971800" lvl="6" indent="-114300" algn="l" rtl="0">
              <a:spcBef>
                <a:spcPts val="360"/>
              </a:spcBef>
              <a:buClr>
                <a:schemeClr val="dk1"/>
              </a:buClr>
              <a:defRPr/>
            </a:lvl7pPr>
            <a:lvl8pPr marL="3429000" lvl="7" indent="-114300" algn="l" rtl="0">
              <a:spcBef>
                <a:spcPts val="360"/>
              </a:spcBef>
              <a:buClr>
                <a:schemeClr val="dk1"/>
              </a:buClr>
              <a:defRPr/>
            </a:lvl8pPr>
            <a:lvl9pPr marL="3886200" lvl="8" indent="-114300" algn="l" rtl="0">
              <a:spcBef>
                <a:spcPts val="360"/>
              </a:spcBef>
              <a:buClr>
                <a:schemeClr val="dk1"/>
              </a:buClr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 dirty="0"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 dirty="0"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dirty="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Вертикальный заголовок и текст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 rot="5400000">
            <a:off x="6012600" y="771581"/>
            <a:ext cx="3291000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 rot="5400000">
            <a:off x="1821600" y="-1209619"/>
            <a:ext cx="3291000" cy="6019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1pPr>
            <a:lvl2pPr marL="74295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2pPr>
            <a:lvl3pPr marL="114300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3pPr>
            <a:lvl4pPr marL="160020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4pPr>
            <a:lvl5pPr marL="205740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5pPr>
            <a:lvl6pPr marL="2514600" lvl="5" indent="-114300" algn="l" rtl="0">
              <a:spcBef>
                <a:spcPts val="360"/>
              </a:spcBef>
              <a:buClr>
                <a:schemeClr val="dk1"/>
              </a:buClr>
              <a:defRPr/>
            </a:lvl6pPr>
            <a:lvl7pPr marL="2971800" lvl="6" indent="-114300" algn="l" rtl="0">
              <a:spcBef>
                <a:spcPts val="360"/>
              </a:spcBef>
              <a:buClr>
                <a:schemeClr val="dk1"/>
              </a:buClr>
              <a:defRPr/>
            </a:lvl7pPr>
            <a:lvl8pPr marL="3429000" lvl="7" indent="-114300" algn="l" rtl="0">
              <a:spcBef>
                <a:spcPts val="360"/>
              </a:spcBef>
              <a:buClr>
                <a:schemeClr val="dk1"/>
              </a:buClr>
              <a:defRPr/>
            </a:lvl8pPr>
            <a:lvl9pPr marL="3886200" lvl="8" indent="-114300" algn="l" rtl="0">
              <a:spcBef>
                <a:spcPts val="360"/>
              </a:spcBef>
              <a:buClr>
                <a:schemeClr val="dk1"/>
              </a:buClr>
              <a:defRPr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 dirty="0"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 dirty="0"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dirty="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Заголовок и вертикальный текст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 rot="5400000">
            <a:off x="2874900" y="-1217550"/>
            <a:ext cx="3394200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1pPr>
            <a:lvl2pPr marL="74295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2pPr>
            <a:lvl3pPr marL="114300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3pPr>
            <a:lvl4pPr marL="160020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4pPr>
            <a:lvl5pPr marL="205740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defRPr/>
            </a:lvl5pPr>
            <a:lvl6pPr marL="2514600" lvl="5" indent="-114300" algn="l" rtl="0">
              <a:spcBef>
                <a:spcPts val="360"/>
              </a:spcBef>
              <a:buClr>
                <a:schemeClr val="dk1"/>
              </a:buClr>
              <a:defRPr/>
            </a:lvl6pPr>
            <a:lvl7pPr marL="2971800" lvl="6" indent="-114300" algn="l" rtl="0">
              <a:spcBef>
                <a:spcPts val="360"/>
              </a:spcBef>
              <a:buClr>
                <a:schemeClr val="dk1"/>
              </a:buClr>
              <a:defRPr/>
            </a:lvl7pPr>
            <a:lvl8pPr marL="3429000" lvl="7" indent="-114300" algn="l" rtl="0">
              <a:spcBef>
                <a:spcPts val="360"/>
              </a:spcBef>
              <a:buClr>
                <a:schemeClr val="dk1"/>
              </a:buClr>
              <a:defRPr/>
            </a:lvl8pPr>
            <a:lvl9pPr marL="3886200" lvl="8" indent="-114300" algn="l" rtl="0">
              <a:spcBef>
                <a:spcPts val="360"/>
              </a:spcBef>
              <a:buClr>
                <a:schemeClr val="dk1"/>
              </a:buClr>
              <a:defRPr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 dirty="0"/>
          </a:p>
        </p:txBody>
      </p:sp>
      <p:sp>
        <p:nvSpPr>
          <p:cNvPr id="75" name="Shape 75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 dirty="0"/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dirty="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Рисунок с подписью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9" name="Shape 79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rmAutofit/>
          </a:bodyPr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None/>
              <a:defRPr sz="1400"/>
            </a:lvl1pPr>
            <a:lvl2pPr marL="45720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None/>
              <a:defRPr sz="1200"/>
            </a:lvl2pPr>
            <a:lvl3pPr marL="91440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None/>
              <a:defRPr sz="1000"/>
            </a:lvl3pPr>
            <a:lvl4pPr marL="137160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None/>
              <a:defRPr sz="900"/>
            </a:lvl4pPr>
            <a:lvl5pPr marL="182880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None/>
              <a:defRPr sz="900"/>
            </a:lvl5pPr>
            <a:lvl6pPr marL="2286000" lvl="5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6pPr>
            <a:lvl7pPr marL="2743200" lvl="6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7pPr>
            <a:lvl8pPr marL="3200400" lvl="7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8pPr>
            <a:lvl9pPr marL="3657600" lvl="8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 dirty="0"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 dirty="0"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dirty="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457201" y="204787"/>
            <a:ext cx="3008399" cy="871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00" cy="438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defRPr sz="3200"/>
            </a:lvl1pPr>
            <a:lvl2pPr marL="74295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defRPr sz="2800"/>
            </a:lvl2pPr>
            <a:lvl3pPr marL="114300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defRPr sz="2400"/>
            </a:lvl3pPr>
            <a:lvl4pPr marL="160020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defRPr sz="2000"/>
            </a:lvl4pPr>
            <a:lvl5pPr marL="205740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defRPr sz="2000"/>
            </a:lvl5pPr>
            <a:lvl6pPr marL="251460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defRPr sz="2000"/>
            </a:lvl6pPr>
            <a:lvl7pPr marL="297180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defRPr sz="2000"/>
            </a:lvl7pPr>
            <a:lvl8pPr marL="342900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defRPr sz="2000"/>
            </a:lvl8pPr>
            <a:lvl9pPr marL="388620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defRPr sz="2000"/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body" idx="2"/>
          </p:nvPr>
        </p:nvSpPr>
        <p:spPr>
          <a:xfrm>
            <a:off x="457201" y="1076326"/>
            <a:ext cx="3008399" cy="3518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None/>
              <a:defRPr sz="1400"/>
            </a:lvl1pPr>
            <a:lvl2pPr marL="45720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None/>
              <a:defRPr sz="1200"/>
            </a:lvl2pPr>
            <a:lvl3pPr marL="91440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None/>
              <a:defRPr sz="1000"/>
            </a:lvl3pPr>
            <a:lvl4pPr marL="137160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None/>
              <a:defRPr sz="900"/>
            </a:lvl4pPr>
            <a:lvl5pPr marL="182880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None/>
              <a:defRPr sz="900"/>
            </a:lvl5pPr>
            <a:lvl6pPr marL="2286000" lvl="5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6pPr>
            <a:lvl7pPr marL="2743200" lvl="6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7pPr>
            <a:lvl8pPr marL="3200400" lvl="7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8pPr>
            <a:lvl9pPr marL="3657600" lvl="8" indent="0" algn="l" rtl="0">
              <a:spcBef>
                <a:spcPts val="180"/>
              </a:spcBef>
              <a:buClr>
                <a:schemeClr val="dk1"/>
              </a:buClr>
              <a:buNone/>
              <a:defRPr sz="900"/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 dirty="0"/>
          </a:p>
        </p:txBody>
      </p:sp>
      <p:sp>
        <p:nvSpPr>
          <p:cNvPr id="89" name="Shape 89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 dirty="0"/>
          </a:p>
        </p:txBody>
      </p:sp>
      <p:sp>
        <p:nvSpPr>
          <p:cNvPr id="90" name="Shape 90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dirty="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 dirty="0"/>
          </a:p>
        </p:txBody>
      </p:sp>
      <p:sp>
        <p:nvSpPr>
          <p:cNvPr id="93" name="Shape 93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 dirty="0"/>
          </a:p>
        </p:txBody>
      </p:sp>
      <p:sp>
        <p:nvSpPr>
          <p:cNvPr id="94" name="Shape 94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dirty="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457200" lvl="5" indent="0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914400" lvl="6" indent="0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1371600" lvl="7" indent="0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1828800" lvl="8" indent="0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 dirty="0"/>
          </a:p>
        </p:txBody>
      </p:sp>
      <p:sp>
        <p:nvSpPr>
          <p:cNvPr id="98" name="Shape 98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91440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37160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82880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28600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457200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640080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 dirty="0"/>
          </a:p>
        </p:txBody>
      </p:sp>
      <p:sp>
        <p:nvSpPr>
          <p:cNvPr id="99" name="Shape 99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dirty="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.jp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1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/>
          <p:nvPr/>
        </p:nvSpPr>
        <p:spPr>
          <a:xfrm>
            <a:off x="142875" y="142875"/>
            <a:ext cx="8858100" cy="48579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984807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Shape 7" descr="maxresdefault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8" descr="maxresdefault (1)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9" descr="maxresdefault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10" descr="image_image_3152412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1"/>
          <p:cNvSpPr txBox="1"/>
          <p:nvPr/>
        </p:nvSpPr>
        <p:spPr>
          <a:xfrm>
            <a:off x="142875" y="142875"/>
            <a:ext cx="8786700" cy="4857900"/>
          </a:xfrm>
          <a:prstGeom prst="rect">
            <a:avLst/>
          </a:prstGeom>
          <a:solidFill>
            <a:srgbClr val="92D050">
              <a:alpha val="56470"/>
            </a:srgbClr>
          </a:solidFill>
          <a:ln w="57150" cap="flat" cmpd="sng">
            <a:solidFill>
              <a:srgbClr val="984807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dirty="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/>
        </p:nvSpPr>
        <p:spPr>
          <a:xfrm>
            <a:off x="142875" y="142875"/>
            <a:ext cx="8858100" cy="48579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984807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" name="Shape 25" descr="19134875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549">
            <a:off x="8042304" y="3289380"/>
            <a:ext cx="954070" cy="1785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26" descr="0_bae2e_7ed3bb38_S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437" y="57150"/>
            <a:ext cx="1500300" cy="180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Shape 27" descr="312817_a1a8c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86687" y="4286250"/>
            <a:ext cx="1357200" cy="7461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dirty="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142875" y="142875"/>
            <a:ext cx="8858100" cy="48579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984807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" name="Shape 41" descr="52a264305e796dd4274963fe81d0ed3d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4683125"/>
            <a:ext cx="1928700" cy="46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Shape 42" descr="52a264305e796dd4274963fe81d0ed3d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29250" y="4683125"/>
            <a:ext cx="1928700" cy="46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Shape 43" descr="52a264305e796dd4274963fe81d0ed3d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15186" y="4683125"/>
            <a:ext cx="1928700" cy="46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Shape 44" descr="52a264305e796dd4274963fe81d0ed3d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57375" y="4683125"/>
            <a:ext cx="1928700" cy="46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Shape 45" descr="52a264305e796dd4274963fe81d0ed3d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43312" y="4683125"/>
            <a:ext cx="1928700" cy="46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Shape 46" descr="186339_5ed9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58125" y="0"/>
            <a:ext cx="1285800" cy="22638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dirty="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9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2" name="Shape 62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dirty="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Shape 64"/>
          <p:cNvSpPr/>
          <p:nvPr/>
        </p:nvSpPr>
        <p:spPr>
          <a:xfrm>
            <a:off x="142875" y="142875"/>
            <a:ext cx="8858100" cy="48579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984807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/>
        </p:nvSpPr>
        <p:spPr>
          <a:xfrm>
            <a:off x="142875" y="142875"/>
            <a:ext cx="8858100" cy="48579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984807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" name="Shape 111" descr="137658903_82090609.png"/>
          <p:cNvPicPr preferRelativeResize="0"/>
          <p:nvPr/>
        </p:nvPicPr>
        <p:blipFill rotWithShape="1">
          <a:blip r:embed="rId4">
            <a:alphaModFix/>
          </a:blip>
          <a:srcRect r="64999"/>
          <a:stretch/>
        </p:blipFill>
        <p:spPr>
          <a:xfrm>
            <a:off x="8358187" y="-357186"/>
            <a:ext cx="6669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Shape 112" descr="186339_5ed9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15312" y="285750"/>
            <a:ext cx="833400" cy="25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Shape 113" descr="137658903_82090609.png"/>
          <p:cNvPicPr preferRelativeResize="0"/>
          <p:nvPr/>
        </p:nvPicPr>
        <p:blipFill rotWithShape="1">
          <a:blip r:embed="rId6">
            <a:alphaModFix/>
          </a:blip>
          <a:srcRect b="28749"/>
          <a:stretch/>
        </p:blipFill>
        <p:spPr>
          <a:xfrm>
            <a:off x="-142875" y="3714750"/>
            <a:ext cx="2857500" cy="13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Shape 114" descr="rVSYz1L9hI8ulJvJaAFvmhTzkw4@250x323.png"/>
          <p:cNvPicPr preferRelativeResize="0"/>
          <p:nvPr/>
        </p:nvPicPr>
        <p:blipFill rotWithShape="1">
          <a:blip r:embed="rId7">
            <a:alphaModFix/>
          </a:blip>
          <a:srcRect b="4798"/>
          <a:stretch/>
        </p:blipFill>
        <p:spPr>
          <a:xfrm rot="179811">
            <a:off x="7000872" y="2208149"/>
            <a:ext cx="2381356" cy="2929014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dt" idx="10"/>
          </p:nvPr>
        </p:nvSpPr>
        <p:spPr>
          <a:xfrm>
            <a:off x="457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18" name="Shape 118"/>
          <p:cNvSpPr txBox="1">
            <a:spLocks noGrp="1"/>
          </p:cNvSpPr>
          <p:nvPr>
            <p:ph type="ftr" idx="11"/>
          </p:nvPr>
        </p:nvSpPr>
        <p:spPr>
          <a:xfrm>
            <a:off x="3124200" y="4767262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19" name="Shape 119"/>
          <p:cNvSpPr txBox="1">
            <a:spLocks noGrp="1"/>
          </p:cNvSpPr>
          <p:nvPr>
            <p:ph type="sldNum" idx="12"/>
          </p:nvPr>
        </p:nvSpPr>
        <p:spPr>
          <a:xfrm>
            <a:off x="6553200" y="4767262"/>
            <a:ext cx="2133600" cy="274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dirty="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ctrTitle"/>
          </p:nvPr>
        </p:nvSpPr>
        <p:spPr>
          <a:xfrm>
            <a:off x="714375" y="1785937"/>
            <a:ext cx="7772400" cy="1101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Times New Roman"/>
              <a:buNone/>
            </a:pPr>
            <a:r>
              <a:rPr lang="en-US" sz="4400" b="1" i="1" u="none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Музыка осени. Ф</a:t>
            </a:r>
            <a:r>
              <a:rPr lang="en-US" b="1" i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отопроект. </a:t>
            </a:r>
            <a:r>
              <a:rPr lang="ru-RU" b="1" i="1" dirty="0" smtClean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b="1" i="1" dirty="0" err="1" smtClean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Болгова</a:t>
            </a:r>
            <a:r>
              <a:rPr lang="ru-RU" b="1" i="1" smtClean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Людмила Алексеевна</a:t>
            </a:r>
            <a:endParaRPr lang="en-US" b="1" i="1" dirty="0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0" name="Shape 130"/>
          <p:cNvSpPr txBox="1"/>
          <p:nvPr/>
        </p:nvSpPr>
        <p:spPr>
          <a:xfrm>
            <a:off x="142875" y="285750"/>
            <a:ext cx="8858100" cy="584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3152"/>
              </a:buClr>
              <a:buSzPct val="25000"/>
              <a:buFont typeface="Times New Roman"/>
              <a:buNone/>
            </a:pPr>
            <a:r>
              <a:rPr lang="en-US" sz="1600" b="1" i="0" u="none" dirty="0">
                <a:solidFill>
                  <a:srgbClr val="40315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Муниципальное бюджетное общеобразовательное у</a:t>
            </a:r>
            <a:r>
              <a:rPr lang="en-US" sz="1600" b="1" dirty="0">
                <a:solidFill>
                  <a:srgbClr val="40315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чреждение “Детский сад “Сказка “с. Большесидоровское Красногвардейский район, р. Адыгея.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“Семейная прогулка “</a:t>
            </a:r>
          </a:p>
        </p:txBody>
      </p:sp>
      <p:pic>
        <p:nvPicPr>
          <p:cNvPr id="187" name="Shape 1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216175"/>
            <a:ext cx="3102249" cy="3774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Shape 18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07049" y="1216175"/>
            <a:ext cx="2480037" cy="3774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Shape 18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87072" y="1216175"/>
            <a:ext cx="2799724" cy="3774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“Детство. Осень “</a:t>
            </a:r>
          </a:p>
        </p:txBody>
      </p:sp>
      <p:pic>
        <p:nvPicPr>
          <p:cNvPr id="195" name="Shape 1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216175"/>
            <a:ext cx="2831193" cy="3774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Shape 19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35993" y="1216175"/>
            <a:ext cx="2831193" cy="3774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Shape 19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19587" y="1216175"/>
            <a:ext cx="2831193" cy="3774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“Осенний пикник “</a:t>
            </a:r>
          </a:p>
        </p:txBody>
      </p:sp>
      <p:pic>
        <p:nvPicPr>
          <p:cNvPr id="203" name="Shape 2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216175"/>
            <a:ext cx="4734125" cy="3774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Shape 20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38924" y="1216175"/>
            <a:ext cx="3952675" cy="3364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“Здравствуй осень “</a:t>
            </a:r>
          </a:p>
        </p:txBody>
      </p:sp>
      <p:pic>
        <p:nvPicPr>
          <p:cNvPr id="210" name="Shape 2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80575" y="1285450"/>
            <a:ext cx="4093375" cy="3334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“Щедрая осень “</a:t>
            </a:r>
          </a:p>
        </p:txBody>
      </p:sp>
      <p:pic>
        <p:nvPicPr>
          <p:cNvPr id="216" name="Shape 2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216175"/>
            <a:ext cx="2831193" cy="3774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Shape 2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35993" y="1216175"/>
            <a:ext cx="2831193" cy="3774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Shape 2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19587" y="1216175"/>
            <a:ext cx="2831193" cy="3774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“Осень в парке “</a:t>
            </a:r>
          </a:p>
        </p:txBody>
      </p:sp>
      <p:pic>
        <p:nvPicPr>
          <p:cNvPr id="224" name="Shape 2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216175"/>
            <a:ext cx="3642275" cy="3774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Shape 2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47075" y="1216175"/>
            <a:ext cx="2822346" cy="3774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“У реки”. </a:t>
            </a:r>
          </a:p>
        </p:txBody>
      </p:sp>
      <p:pic>
        <p:nvPicPr>
          <p:cNvPr id="231" name="Shape 2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216175"/>
            <a:ext cx="3375750" cy="3774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Shape 2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39250" y="1216175"/>
            <a:ext cx="3810750" cy="3774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“Осенняя прогулка “</a:t>
            </a:r>
          </a:p>
        </p:txBody>
      </p:sp>
      <p:pic>
        <p:nvPicPr>
          <p:cNvPr id="261" name="Shape 2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216175"/>
            <a:ext cx="5033232" cy="3774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Shape 2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38032" y="1216175"/>
            <a:ext cx="2831193" cy="3774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“Золотая осень,золотая! “</a:t>
            </a:r>
          </a:p>
        </p:txBody>
      </p:sp>
      <p:pic>
        <p:nvPicPr>
          <p:cNvPr id="238" name="Shape 2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5599" y="1063775"/>
            <a:ext cx="5772798" cy="37323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“Листик жёлтый “,” Осенний букет “ </a:t>
            </a:r>
          </a:p>
        </p:txBody>
      </p:sp>
      <p:pic>
        <p:nvPicPr>
          <p:cNvPr id="268" name="Shape 2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216175"/>
            <a:ext cx="2129293" cy="3774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Shape 2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34093" y="1216175"/>
            <a:ext cx="2831193" cy="3774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Shape 27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17686" y="1216175"/>
            <a:ext cx="2831193" cy="3774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722312" y="2179637"/>
            <a:ext cx="7772400" cy="1125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None/>
            </a:pPr>
            <a:r>
              <a:rPr lang="en-US" b="1" dirty="0"/>
              <a:t>Проблема : в  условиях пандемии родителям запрещено посещать мероприятия в детском саду.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None/>
            </a:pPr>
            <a:r>
              <a:rPr lang="en-US" b="1" dirty="0"/>
              <a:t>В целях предотвращения распространения коронавирусной инфекции, не рекомендуется проведение традиционной выставки поделок “Золотая осень “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None/>
            </a:pPr>
            <a:r>
              <a:rPr lang="en-US" b="1" dirty="0"/>
              <a:t>Решение совместный фотопроект “Музыка осени “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Вот такие замечательные работы! </a:t>
            </a:r>
          </a:p>
        </p:txBody>
      </p:sp>
      <p:sp>
        <p:nvSpPr>
          <p:cNvPr id="244" name="Shape 244"/>
          <p:cNvSpPr txBox="1">
            <a:spLocks noGrp="1"/>
          </p:cNvSpPr>
          <p:nvPr>
            <p:ph type="body" idx="1"/>
          </p:nvPr>
        </p:nvSpPr>
        <p:spPr>
          <a:xfrm>
            <a:off x="428595" y="1214427"/>
            <a:ext cx="8229600" cy="3394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Благодаря проекту дети и родители замечательно провели время, обратили внимание на красоту природы и своего села. И, конечно, пополнили семейные фотоальбомы чудесным фотографиями.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Уголок группы “Осеннее дерево “</a:t>
            </a:r>
          </a:p>
        </p:txBody>
      </p:sp>
      <p:pic>
        <p:nvPicPr>
          <p:cNvPr id="250" name="Shape 2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7175" y="1474725"/>
            <a:ext cx="4780600" cy="351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2557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СПАСИБО ЗА 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dirty="0"/>
              <a:t>ВНИМАНИЕ!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/>
          <p:nvPr/>
        </p:nvSpPr>
        <p:spPr>
          <a:xfrm>
            <a:off x="920006" y="627534"/>
            <a:ext cx="7315200" cy="853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600" dirty="0" smtClean="0"/>
              <a:t>Цели</a:t>
            </a:r>
            <a:r>
              <a:rPr lang="ru-RU" sz="1600" dirty="0" smtClean="0"/>
              <a:t> </a:t>
            </a:r>
            <a:r>
              <a:rPr lang="en-US" sz="1600" dirty="0" smtClean="0"/>
              <a:t>:</a:t>
            </a:r>
            <a:r>
              <a:rPr lang="ru-RU" sz="1600" dirty="0" smtClean="0"/>
              <a:t>  1.</a:t>
            </a:r>
            <a:r>
              <a:rPr lang="en-US" dirty="0" smtClean="0"/>
              <a:t>обратить </a:t>
            </a:r>
            <a:r>
              <a:rPr lang="en-US" dirty="0"/>
              <a:t>внимание детей и их родителей на красоту осенних пейзажей. </a:t>
            </a:r>
          </a:p>
          <a:p>
            <a:pPr lvl="0" rtl="0">
              <a:spcBef>
                <a:spcPts val="0"/>
              </a:spcBef>
              <a:buNone/>
            </a:pPr>
            <a:r>
              <a:rPr lang="ru-RU" dirty="0" smtClean="0"/>
              <a:t>2.</a:t>
            </a:r>
            <a:r>
              <a:rPr lang="en-US" dirty="0" smtClean="0"/>
              <a:t>Развивать </a:t>
            </a:r>
            <a:r>
              <a:rPr lang="en-US" dirty="0"/>
              <a:t>чувство прекрасного, творческие способности. </a:t>
            </a:r>
          </a:p>
          <a:p>
            <a:pPr lvl="0" rtl="0">
              <a:spcBef>
                <a:spcPts val="0"/>
              </a:spcBef>
              <a:buNone/>
            </a:pPr>
            <a:r>
              <a:rPr lang="ru-RU" dirty="0" smtClean="0"/>
              <a:t>3.</a:t>
            </a:r>
            <a:r>
              <a:rPr lang="en-US" dirty="0" smtClean="0"/>
              <a:t>Наладить </a:t>
            </a:r>
            <a:r>
              <a:rPr lang="en-US" dirty="0"/>
              <a:t>взаимоотношения с родителями воспитанников, способствовать семейному времяпровождению</a:t>
            </a:r>
          </a:p>
          <a:p>
            <a:pPr lvl="0" rtl="0">
              <a:spcBef>
                <a:spcPts val="0"/>
              </a:spcBef>
              <a:buNone/>
            </a:pPr>
            <a:endParaRPr dirty="0"/>
          </a:p>
          <a:p>
            <a:pPr lvl="0" rtl="0">
              <a:spcBef>
                <a:spcPts val="0"/>
              </a:spcBef>
              <a:buNone/>
            </a:pPr>
            <a:r>
              <a:rPr lang="ru-RU" dirty="0" smtClean="0"/>
              <a:t>                </a:t>
            </a:r>
          </a:p>
          <a:p>
            <a:pPr lvl="0" rtl="0">
              <a:spcBef>
                <a:spcPts val="0"/>
              </a:spcBef>
              <a:buNone/>
            </a:pPr>
            <a:r>
              <a:rPr lang="ru-RU" dirty="0"/>
              <a:t> </a:t>
            </a:r>
            <a:r>
              <a:rPr lang="ru-RU" dirty="0" smtClean="0"/>
              <a:t>              </a:t>
            </a:r>
            <a:endParaRPr dirty="0"/>
          </a:p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41" name="Shape 141"/>
          <p:cNvSpPr txBox="1"/>
          <p:nvPr/>
        </p:nvSpPr>
        <p:spPr>
          <a:xfrm>
            <a:off x="1763688" y="627534"/>
            <a:ext cx="6351300" cy="1753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dirty="0" smtClean="0"/>
              <a:t>  </a:t>
            </a:r>
          </a:p>
          <a:p>
            <a:pPr lvl="0" rtl="0">
              <a:spcBef>
                <a:spcPts val="0"/>
              </a:spcBef>
              <a:buNone/>
            </a:pPr>
            <a:endParaRPr dirty="0"/>
          </a:p>
          <a:p>
            <a:pPr lvl="0" rtl="0">
              <a:spcBef>
                <a:spcPts val="0"/>
              </a:spcBef>
              <a:buNone/>
            </a:pPr>
            <a:endParaRPr dirty="0"/>
          </a:p>
          <a:p>
            <a:pPr lvl="0" rtl="0">
              <a:spcBef>
                <a:spcPts val="0"/>
              </a:spcBef>
              <a:buNone/>
            </a:pPr>
            <a:endParaRPr lang="ru-RU" dirty="0" smtClean="0"/>
          </a:p>
          <a:p>
            <a:pPr lvl="0" rtl="0">
              <a:spcBef>
                <a:spcPts val="0"/>
              </a:spcBef>
              <a:buNone/>
            </a:pPr>
            <a:endParaRPr lang="ru-RU" dirty="0" smtClean="0"/>
          </a:p>
          <a:p>
            <a:pPr lvl="0" rtl="0">
              <a:spcBef>
                <a:spcPts val="0"/>
              </a:spcBef>
              <a:buNone/>
            </a:pPr>
            <a:endParaRPr lang="ru-RU" dirty="0" smtClean="0"/>
          </a:p>
          <a:p>
            <a:pPr lvl="0" rtl="0">
              <a:spcBef>
                <a:spcPts val="0"/>
              </a:spcBef>
              <a:buNone/>
            </a:pPr>
            <a:endParaRPr dirty="0"/>
          </a:p>
          <a:p>
            <a:pPr lvl="0" rtl="0">
              <a:spcBef>
                <a:spcPts val="0"/>
              </a:spcBef>
              <a:buNone/>
            </a:pPr>
            <a:r>
              <a:rPr lang="ru-RU" dirty="0" smtClean="0"/>
              <a:t>4. </a:t>
            </a:r>
            <a:r>
              <a:rPr lang="en-US" dirty="0" smtClean="0"/>
              <a:t>Познакомить </a:t>
            </a:r>
            <a:r>
              <a:rPr lang="en-US" dirty="0"/>
              <a:t>детей и родителей группы с новыми </a:t>
            </a:r>
            <a:r>
              <a:rPr lang="en-US" dirty="0" smtClean="0"/>
              <a:t>воспитанник</a:t>
            </a:r>
            <a:r>
              <a:rPr lang="ru-RU" dirty="0" smtClean="0"/>
              <a:t>ами</a:t>
            </a:r>
            <a:r>
              <a:rPr lang="en-US" dirty="0" smtClean="0"/>
              <a:t> </a:t>
            </a:r>
            <a:r>
              <a:rPr lang="en-US" dirty="0"/>
              <a:t>и их родителями. </a:t>
            </a:r>
          </a:p>
          <a:p>
            <a:pPr lvl="0" rtl="0">
              <a:spcBef>
                <a:spcPts val="0"/>
              </a:spcBef>
              <a:buNone/>
            </a:pPr>
            <a:r>
              <a:rPr lang="ru-RU" dirty="0" smtClean="0"/>
              <a:t>5. </a:t>
            </a:r>
            <a:r>
              <a:rPr lang="en-US" dirty="0" smtClean="0"/>
              <a:t>Провести </a:t>
            </a:r>
            <a:r>
              <a:rPr lang="en-US" dirty="0"/>
              <a:t>фотовыставку в группе. </a:t>
            </a:r>
          </a:p>
          <a:p>
            <a:pPr lvl="0" rtl="0">
              <a:spcBef>
                <a:spcPts val="0"/>
              </a:spcBef>
              <a:buNone/>
            </a:pPr>
            <a:r>
              <a:rPr lang="ru-RU" dirty="0" smtClean="0"/>
              <a:t>7. </a:t>
            </a:r>
            <a:r>
              <a:rPr lang="en-US" dirty="0" smtClean="0"/>
              <a:t>Создавать </a:t>
            </a:r>
            <a:r>
              <a:rPr lang="en-US" dirty="0"/>
              <a:t>благоприятный климат в группе, формировать дружеские взаимоотношения. </a:t>
            </a:r>
            <a:endParaRPr lang="ru-RU" dirty="0" smtClean="0"/>
          </a:p>
          <a:p>
            <a:pPr lvl="0" rtl="0">
              <a:spcBef>
                <a:spcPts val="0"/>
              </a:spcBef>
              <a:buNone/>
            </a:pPr>
            <a:r>
              <a:rPr lang="ru-RU" sz="1600" dirty="0" smtClean="0"/>
              <a:t>Тип проекта: </a:t>
            </a:r>
            <a:r>
              <a:rPr lang="ru-RU" dirty="0" smtClean="0"/>
              <a:t>творческий, краткосрочный.</a:t>
            </a:r>
          </a:p>
          <a:p>
            <a:pPr lvl="0" rtl="0">
              <a:spcBef>
                <a:spcPts val="0"/>
              </a:spcBef>
              <a:buNone/>
            </a:pPr>
            <a:r>
              <a:rPr lang="ru-RU" sz="1600" dirty="0" smtClean="0"/>
              <a:t>Время реализации проекта </a:t>
            </a:r>
            <a:r>
              <a:rPr lang="ru-RU" dirty="0" smtClean="0"/>
              <a:t>: октябрь- ноябрь 2020г.</a:t>
            </a:r>
          </a:p>
          <a:p>
            <a:pPr lvl="0" rtl="0">
              <a:spcBef>
                <a:spcPts val="0"/>
              </a:spcBef>
              <a:buNone/>
            </a:pPr>
            <a:r>
              <a:rPr lang="ru-RU" sz="1600" dirty="0" smtClean="0"/>
              <a:t>Участники проекта: </a:t>
            </a:r>
            <a:r>
              <a:rPr lang="ru-RU" dirty="0" smtClean="0"/>
              <a:t>воспитанники группы, члены их семей, воспитатель.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План работы :</a:t>
            </a:r>
          </a:p>
        </p:txBody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457195" y="644637"/>
            <a:ext cx="8229600" cy="3394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b="1" dirty="0"/>
              <a:t>1.Рассматривание с детьми осенних пейзажей. Разучивание песен и стихов об осени. 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b="1" dirty="0"/>
              <a:t>2 Наблюдения на прогулке. 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b="1" dirty="0"/>
              <a:t>3.Работа с родителями. Обсуждение идей предстоящей </a:t>
            </a:r>
            <a:r>
              <a:rPr lang="en-US" b="1" dirty="0" err="1" smtClean="0"/>
              <a:t>фотосесси</a:t>
            </a:r>
            <a:r>
              <a:rPr lang="ru-RU" b="1" dirty="0" smtClean="0"/>
              <a:t>и</a:t>
            </a:r>
            <a:r>
              <a:rPr lang="en-US" b="1" dirty="0" smtClean="0"/>
              <a:t>. </a:t>
            </a:r>
            <a:endParaRPr lang="en-US" b="1" dirty="0"/>
          </a:p>
          <a:p>
            <a:pPr lvl="0" rtl="0">
              <a:spcBef>
                <a:spcPts val="0"/>
              </a:spcBef>
              <a:buNone/>
            </a:pPr>
            <a:endParaRPr b="1" dirty="0"/>
          </a:p>
          <a:p>
            <a:pPr lvl="0" rtl="0">
              <a:spcBef>
                <a:spcPts val="0"/>
              </a:spcBef>
              <a:buNone/>
            </a:pPr>
            <a:r>
              <a:rPr lang="en-US" b="1" dirty="0"/>
              <a:t>4.Индивидуальная работа с семьями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428595" y="1214427"/>
            <a:ext cx="8229600" cy="3394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5.Фотосесии.Выставка работ в чате группы. 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dirty="0"/>
              <a:t>6 Монтаж клипа “Музыка осени “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dirty="0"/>
              <a:t>7.Оформление фотовыставку в группе. 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dirty="0"/>
              <a:t>8 Оформление уголка группы “Осеннее дерево”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Shape 1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269175" cy="2573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Shape 1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3975" y="152400"/>
            <a:ext cx="4417623" cy="2932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Shape 15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2878275"/>
            <a:ext cx="3722175" cy="211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Shape 16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26975" y="3237662"/>
            <a:ext cx="2612621" cy="17534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Вот такие идеи для фотосессии </a:t>
            </a:r>
          </a:p>
        </p:txBody>
      </p:sp>
      <p:pic>
        <p:nvPicPr>
          <p:cNvPr id="166" name="Shape 1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3400" y="1527050"/>
            <a:ext cx="5579399" cy="2983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Фото наших воспитанников. 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dirty="0"/>
              <a:t>“Листопад “</a:t>
            </a:r>
          </a:p>
        </p:txBody>
      </p:sp>
      <p:pic>
        <p:nvPicPr>
          <p:cNvPr id="172" name="Shape 1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2024"/>
            <a:ext cx="3431199" cy="3469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Shape 1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83600" y="1522025"/>
            <a:ext cx="3007224" cy="325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Shape 17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43224" y="1216175"/>
            <a:ext cx="2248375" cy="28104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“Колдовская осень “</a:t>
            </a:r>
          </a:p>
        </p:txBody>
      </p:sp>
      <p:pic>
        <p:nvPicPr>
          <p:cNvPr id="180" name="Shape 1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199" y="1063775"/>
            <a:ext cx="5684595" cy="3774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Shape 18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94195" y="1216175"/>
            <a:ext cx="2524480" cy="3774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327</Words>
  <Application>Microsoft Office PowerPoint</Application>
  <PresentationFormat>Экран (16:9)</PresentationFormat>
  <Paragraphs>53</Paragraphs>
  <Slides>22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Calibri</vt:lpstr>
      <vt:lpstr>Times New Roman</vt:lpstr>
      <vt:lpstr>1_Тема Office</vt:lpstr>
      <vt:lpstr>3_Тема Office</vt:lpstr>
      <vt:lpstr>2_Тема Office</vt:lpstr>
      <vt:lpstr>Тема Office</vt:lpstr>
      <vt:lpstr>4_Тема Office</vt:lpstr>
      <vt:lpstr>Музыка осени. Фотопроект.  Болгова Людмила Алексеевна</vt:lpstr>
      <vt:lpstr>Презентация PowerPoint</vt:lpstr>
      <vt:lpstr>Презентация PowerPoint</vt:lpstr>
      <vt:lpstr>План работы :</vt:lpstr>
      <vt:lpstr>Презентация PowerPoint</vt:lpstr>
      <vt:lpstr>Презентация PowerPoint</vt:lpstr>
      <vt:lpstr>Вот такие идеи для фотосессии </vt:lpstr>
      <vt:lpstr>Фото наших воспитанников.  “Листопад “</vt:lpstr>
      <vt:lpstr>“Колдовская осень “</vt:lpstr>
      <vt:lpstr>“Семейная прогулка “</vt:lpstr>
      <vt:lpstr>“Детство. Осень “</vt:lpstr>
      <vt:lpstr>“Осенний пикник “</vt:lpstr>
      <vt:lpstr>“Здравствуй осень “</vt:lpstr>
      <vt:lpstr>“Щедрая осень “</vt:lpstr>
      <vt:lpstr>“Осень в парке “</vt:lpstr>
      <vt:lpstr>“У реки”. </vt:lpstr>
      <vt:lpstr>“Осенняя прогулка “</vt:lpstr>
      <vt:lpstr>“Золотая осень,золотая! “</vt:lpstr>
      <vt:lpstr>“Листик жёлтый “,” Осенний букет “ </vt:lpstr>
      <vt:lpstr>Вот такие замечательные работы! </vt:lpstr>
      <vt:lpstr>Уголок группы “Осеннее дерево “</vt:lpstr>
      <vt:lpstr>СПАСИБО ЗА  ВНИМАНИЕ!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Музыка осени. Фотопроект. </dc:title>
  <cp:lastModifiedBy>Admin</cp:lastModifiedBy>
  <cp:revision>6</cp:revision>
  <dcterms:modified xsi:type="dcterms:W3CDTF">2021-02-01T06:39:10Z</dcterms:modified>
</cp:coreProperties>
</file>