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3" r:id="rId4"/>
    <p:sldId id="274" r:id="rId5"/>
    <p:sldId id="260" r:id="rId6"/>
    <p:sldId id="261" r:id="rId7"/>
    <p:sldId id="267" r:id="rId8"/>
    <p:sldId id="262" r:id="rId9"/>
    <p:sldId id="277" r:id="rId10"/>
    <p:sldId id="268" r:id="rId11"/>
    <p:sldId id="269" r:id="rId12"/>
    <p:sldId id="275" r:id="rId13"/>
    <p:sldId id="270" r:id="rId14"/>
    <p:sldId id="276" r:id="rId15"/>
    <p:sldId id="271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Пчёлы-наши друзья!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" dirty="0" smtClean="0"/>
              <a:t>Презентация для дошкольников</a:t>
            </a:r>
            <a:endParaRPr lang="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77" y="4428243"/>
            <a:ext cx="22860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Пчелы бывают разные!</a:t>
            </a:r>
            <a:endParaRPr lang="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Это трутень.</a:t>
            </a:r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7" r="29037"/>
          <a:stretch>
            <a:fillRect/>
          </a:stretch>
        </p:blipFill>
        <p:spPr>
          <a:xfrm>
            <a:off x="1288358" y="1824285"/>
            <a:ext cx="2715768" cy="2776308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ru-RU" dirty="0" smtClean="0"/>
              <a:t>Самая большая пчела –королева пчёл мата. Она руководит всем ульем!</a:t>
            </a:r>
            <a:endParaRPr lang="en-US" dirty="0"/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9" r="29049"/>
          <a:stretch>
            <a:fillRect/>
          </a:stretch>
        </p:blipFill>
        <p:spPr/>
      </p:pic>
      <p:sp>
        <p:nvSpPr>
          <p:cNvPr id="14" name="Текст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Это рабочая пчела именно  она и собирает </a:t>
            </a:r>
            <a:r>
              <a:rPr lang="ru-RU" dirty="0" err="1" smtClean="0"/>
              <a:t>мё</a:t>
            </a:r>
            <a:endParaRPr lang="en-US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r="1115"/>
          <a:stretch>
            <a:fillRect/>
          </a:stretch>
        </p:blipFill>
        <p:spPr/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1824286"/>
            <a:ext cx="2466975" cy="25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359931" y="529603"/>
            <a:ext cx="2286000" cy="1885508"/>
          </a:xfrm>
        </p:spPr>
        <p:txBody>
          <a:bodyPr rtlCol="0">
            <a:noAutofit/>
          </a:bodyPr>
          <a:lstStyle/>
          <a:p>
            <a:r>
              <a:rPr lang="ru-RU" sz="2000" dirty="0"/>
              <a:t>Летом пчелкам целый день</a:t>
            </a:r>
            <a:br>
              <a:rPr lang="ru-RU" sz="2000" dirty="0"/>
            </a:br>
            <a:r>
              <a:rPr lang="ru-RU" sz="2000" dirty="0"/>
              <a:t>Собирать нектар не лень.</a:t>
            </a:r>
            <a:br>
              <a:rPr lang="ru-RU" sz="2000" dirty="0"/>
            </a:br>
            <a:endParaRPr lang="ru" sz="2000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0" r="15660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r="3436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r="7174"/>
          <a:stretch>
            <a:fillRect/>
          </a:stretch>
        </p:blipFill>
        <p:spPr/>
      </p:pic>
      <p:sp>
        <p:nvSpPr>
          <p:cNvPr id="10" name="Текст 9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r>
              <a:rPr lang="ru-RU" dirty="0"/>
              <a:t>Над цветком пчела жужжит</a:t>
            </a:r>
          </a:p>
          <a:p>
            <a:r>
              <a:rPr lang="ru-RU" dirty="0"/>
              <a:t>И нектар собрать спешит.</a:t>
            </a:r>
          </a:p>
          <a:p>
            <a:r>
              <a:rPr lang="ru-RU" dirty="0"/>
              <a:t>Весь нектар, что соберет,</a:t>
            </a:r>
          </a:p>
          <a:p>
            <a:r>
              <a:rPr lang="ru-RU" dirty="0"/>
              <a:t>Превращает пчелка в мед.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Владельцам пасек иногда приходится переезжать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9" r="23269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3631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r="6782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ru-RU" dirty="0" smtClean="0"/>
              <a:t>На грузовиках они перевозят свои пасеки вместе с пчёлами туда где массово цветут растения, например подсолнечник Тогда пчёлы смогут собрать большие запасы мёда.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это пчелиный рой!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2" b="21302"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 ним нужно быть очень осторожным ! Лучше пчёл не дразнить они могут быть опасны!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9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Будьте осторожны с пчёлами!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" b="178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Пчёлы могут очень больно укусить!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15989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 smtClean="0"/>
              <a:t>А пчелиный укус очень опасен ! Пчёлы полезные насекомые, но трогать их не стоит!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40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8311" y="199783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Ты, конечно, молодец,</a:t>
            </a:r>
          </a:p>
          <a:p>
            <a:r>
              <a:rPr lang="ru-RU" sz="2800" dirty="0"/>
              <a:t>Пчелка золотая,</a:t>
            </a:r>
          </a:p>
          <a:p>
            <a:r>
              <a:rPr lang="ru-RU" sz="2800" dirty="0"/>
              <a:t>Собираешь сладкий мед,</a:t>
            </a:r>
          </a:p>
          <a:p>
            <a:r>
              <a:rPr lang="ru-RU" sz="2800" dirty="0"/>
              <a:t>По цветкам летая.</a:t>
            </a:r>
          </a:p>
          <a:p>
            <a:r>
              <a:rPr lang="ru-RU" sz="2800" dirty="0"/>
              <a:t>Но погладить не могу</a:t>
            </a:r>
          </a:p>
          <a:p>
            <a:r>
              <a:rPr lang="ru-RU" sz="2800" dirty="0"/>
              <a:t>Я тебя за это,</a:t>
            </a:r>
          </a:p>
          <a:p>
            <a:r>
              <a:rPr lang="ru-RU" sz="2800" dirty="0"/>
              <a:t>Потому что жалишь ты</a:t>
            </a:r>
          </a:p>
          <a:p>
            <a:r>
              <a:rPr lang="ru-RU" sz="2800" dirty="0"/>
              <a:t>Даже добрых деток!</a:t>
            </a:r>
          </a:p>
          <a:p>
            <a:r>
              <a:rPr lang="ru-RU" sz="2800" dirty="0"/>
              <a:t>(М. </a:t>
            </a:r>
            <a:r>
              <a:rPr lang="ru-RU" sz="2800" dirty="0" err="1"/>
              <a:t>Вержбовская</a:t>
            </a:r>
            <a:r>
              <a:rPr lang="ru-RU" sz="2800" dirty="0"/>
              <a:t>)</a:t>
            </a:r>
          </a:p>
          <a:p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64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23" y="1752600"/>
            <a:ext cx="5335780" cy="42291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Познакомьтесь, это пчела!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Пчёлы приносят огромную пользу растениям, без них не было бы плодов.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57" y="2020711"/>
            <a:ext cx="3230210" cy="31270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67" y="2020711"/>
            <a:ext cx="3420533" cy="3341510"/>
          </a:xfrm>
        </p:spPr>
      </p:pic>
    </p:spTree>
    <p:extLst>
      <p:ext uri="{BB962C8B-B14F-4D97-AF65-F5344CB8AC3E}">
        <p14:creationId xmlns:p14="http://schemas.microsoft.com/office/powerpoint/2010/main" val="88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Пчёлки собирали нектар на цветах яблони, благодаря им в саду богатый урожай яблок!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18" y="2084829"/>
            <a:ext cx="2286000" cy="29387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56" y="2190044"/>
            <a:ext cx="2857500" cy="2743200"/>
          </a:xfrm>
        </p:spPr>
      </p:pic>
    </p:spTree>
    <p:extLst>
      <p:ext uri="{BB962C8B-B14F-4D97-AF65-F5344CB8AC3E}">
        <p14:creationId xmlns:p14="http://schemas.microsoft.com/office/powerpoint/2010/main" val="32336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" dirty="0" smtClean="0"/>
              <a:t>Из нектара, который собирают на цветах пчёлы  делают вкусный мёд.</a:t>
            </a:r>
            <a:endParaRPr lang="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11" y="1711569"/>
            <a:ext cx="2857500" cy="343486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06" y="1524000"/>
            <a:ext cx="2819400" cy="3205162"/>
          </a:xfr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164123"/>
            <a:ext cx="10058402" cy="12192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sz="2700" dirty="0" smtClean="0"/>
              <a:t>Мёд пчёлы хранят в ячейках – сотах, а кроме мёда пчёлы умеют делать и другую полезную продукцию. Очень полезны, например перга и прополис</a:t>
            </a:r>
            <a:r>
              <a:rPr lang="ru" dirty="0" smtClean="0"/>
              <a:t>!</a:t>
            </a:r>
            <a:endParaRPr lang="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81" y="1825625"/>
            <a:ext cx="3219450" cy="28035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28" y="1524000"/>
            <a:ext cx="2752725" cy="2842113"/>
          </a:xfr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5028" y="492369"/>
            <a:ext cx="10058402" cy="1251320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dirty="0" smtClean="0"/>
              <a:t>Это пасека. А вы знаете почему ульи разного цвета?Чтобы каждая пчелиная семья могла найти свой дом!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Самый вкусный, самый свежий мёд в сотах прямо с пасеки!</a:t>
            </a:r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" b="1521"/>
          <a:stretch>
            <a:fillRect/>
          </a:stretch>
        </p:blipFill>
        <p:spPr/>
      </p:pic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ru-RU" dirty="0" smtClean="0"/>
              <a:t>А это ульи, пчелиные домики. Место где стоит много ульев называется </a:t>
            </a:r>
            <a:r>
              <a:rPr lang="ru-RU" dirty="0" smtClean="0"/>
              <a:t>пасека . Кстати, пчёлы различают только синий, голубой, белый и жёлтый цвета . Поэтому в розовый цвет ульи красить нельзя!</a:t>
            </a:r>
            <a:endParaRPr lang="en-US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" b="2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" sz="2400" dirty="0" smtClean="0"/>
              <a:t> Пчеловоды работают в специальной одежде,чтобы защитить себя от пчелиных укусов.</a:t>
            </a:r>
            <a:endParaRPr lang="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Autofit/>
          </a:bodyPr>
          <a:lstStyle/>
          <a:p>
            <a:r>
              <a:rPr lang="ru-RU" sz="1100" dirty="0"/>
              <a:t>Чудо-город-городок –</a:t>
            </a:r>
          </a:p>
          <a:p>
            <a:r>
              <a:rPr lang="ru-RU" sz="1100" dirty="0"/>
              <a:t>Шумных домиков рядок.</a:t>
            </a:r>
          </a:p>
          <a:p>
            <a:r>
              <a:rPr lang="ru-RU" sz="1100" dirty="0"/>
              <a:t>Целый год янтарный мёд</a:t>
            </a:r>
          </a:p>
          <a:p>
            <a:r>
              <a:rPr lang="ru-RU" sz="1100" dirty="0"/>
              <a:t>В бочках не кончается!</a:t>
            </a:r>
          </a:p>
          <a:p>
            <a:r>
              <a:rPr lang="ru-RU" sz="1100" dirty="0"/>
              <a:t>И всё лето весь народ</a:t>
            </a:r>
          </a:p>
          <a:p>
            <a:r>
              <a:rPr lang="ru-RU" sz="1100" dirty="0"/>
              <a:t>На цветках качается!</a:t>
            </a:r>
          </a:p>
          <a:p>
            <a:r>
              <a:rPr lang="ru-RU" sz="1100" dirty="0"/>
              <a:t>(Пасека.)</a:t>
            </a:r>
            <a:endParaRPr lang="en-US" sz="11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8" r="13138"/>
          <a:stretch>
            <a:fillRect/>
          </a:stretch>
        </p:blipFill>
        <p:spPr>
          <a:xfrm>
            <a:off x="768881" y="991595"/>
            <a:ext cx="5943600" cy="4572000"/>
          </a:xfr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25880"/>
            <a:ext cx="3840480" cy="2103120"/>
          </a:xfrm>
        </p:spPr>
        <p:txBody>
          <a:bodyPr>
            <a:normAutofit/>
          </a:bodyPr>
          <a:lstStyle/>
          <a:p>
            <a:r>
              <a:rPr lang="ru-RU" sz="1800" dirty="0"/>
              <a:t>Как же рождаются пчёлы?</a:t>
            </a:r>
            <a:br>
              <a:rPr lang="ru-RU" sz="1800" dirty="0"/>
            </a:br>
            <a:r>
              <a:rPr lang="ru-RU" sz="1800" dirty="0"/>
              <a:t>Пчелиная матка откладывает яйцо вертикально в восковую ячейку </a:t>
            </a:r>
            <a:r>
              <a:rPr lang="ru-RU" sz="1800" dirty="0" err="1"/>
              <a:t>сота</a:t>
            </a:r>
            <a:r>
              <a:rPr lang="ru-RU" sz="1800" dirty="0"/>
              <a:t>. Цвет яйца белый, длина составляет 1,5-1,6 мм. Яйцо приклеивается к донышку.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b="403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Вышедшая из яйца личинка сначала ложится горизонтально и обильно питается. </a:t>
            </a:r>
            <a:endParaRPr lang="ru-RU" sz="1600" dirty="0" smtClean="0"/>
          </a:p>
          <a:p>
            <a:r>
              <a:rPr lang="ru-RU" sz="1600" dirty="0"/>
              <a:t>Процесс развития рабочей пчелы от яйца до выхода взрослой особи продолжается 21 день</a:t>
            </a:r>
          </a:p>
        </p:txBody>
      </p:sp>
    </p:spTree>
    <p:extLst>
      <p:ext uri="{BB962C8B-B14F-4D97-AF65-F5344CB8AC3E}">
        <p14:creationId xmlns:p14="http://schemas.microsoft.com/office/powerpoint/2010/main" val="36721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92</TotalTime>
  <Words>384</Words>
  <Application>Microsoft Office PowerPoint</Application>
  <PresentationFormat>Широкоэкранный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Segoe Print</vt:lpstr>
      <vt:lpstr>Природа 16 х 9</vt:lpstr>
      <vt:lpstr>Пчёлы-наши друзья!</vt:lpstr>
      <vt:lpstr>Познакомьтесь, это пчела!</vt:lpstr>
      <vt:lpstr>Пчёлы приносят огромную пользу растениям, без них не было бы плодов.</vt:lpstr>
      <vt:lpstr>Пчёлки собирали нектар на цветах яблони, благодаря им в саду богатый урожай яблок!</vt:lpstr>
      <vt:lpstr>Из нектара, который собирают на цветах пчёлы  делают вкусный мёд.</vt:lpstr>
      <vt:lpstr>Мёд пчёлы хранят в ячейках – сотах, а кроме мёда пчёлы умеют делать и другую полезную продукцию. Очень полезны, например перга и прополис!</vt:lpstr>
      <vt:lpstr>Это пасека. А вы знаете почему ульи разного цвета?Чтобы каждая пчелиная семья могла найти свой дом!</vt:lpstr>
      <vt:lpstr> Пчеловоды работают в специальной одежде,чтобы защитить себя от пчелиных укусов.</vt:lpstr>
      <vt:lpstr>Как же рождаются пчёлы? Пчелиная матка откладывает яйцо вертикально в восковую ячейку сота. Цвет яйца белый, длина составляет 1,5-1,6 мм. Яйцо приклеивается к донышку.</vt:lpstr>
      <vt:lpstr>Пчелы бывают разные!</vt:lpstr>
      <vt:lpstr>Летом пчелкам целый день Собирать нектар не лень. </vt:lpstr>
      <vt:lpstr>Владельцам пасек иногда приходится переезжать</vt:lpstr>
      <vt:lpstr>А это пчелиный рой!</vt:lpstr>
      <vt:lpstr>Будьте осторожны с пчёлами!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Пчёлы-наши друзья!</dc:title>
  <dc:creator>User</dc:creator>
  <cp:lastModifiedBy>User</cp:lastModifiedBy>
  <cp:revision>12</cp:revision>
  <dcterms:created xsi:type="dcterms:W3CDTF">2017-04-06T10:55:28Z</dcterms:created>
  <dcterms:modified xsi:type="dcterms:W3CDTF">2017-04-06T17:59:54Z</dcterms:modified>
</cp:coreProperties>
</file>